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16" r:id="rId2"/>
    <p:sldId id="264" r:id="rId3"/>
    <p:sldId id="814" r:id="rId4"/>
    <p:sldId id="806" r:id="rId5"/>
    <p:sldId id="808" r:id="rId6"/>
    <p:sldId id="809" r:id="rId7"/>
    <p:sldId id="812" r:id="rId8"/>
    <p:sldId id="813" r:id="rId9"/>
    <p:sldId id="817" r:id="rId10"/>
    <p:sldId id="816" r:id="rId11"/>
    <p:sldId id="815" r:id="rId12"/>
    <p:sldId id="270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5511" userDrawn="1">
          <p15:clr>
            <a:srgbClr val="A4A3A4"/>
          </p15:clr>
        </p15:guide>
        <p15:guide id="5" orient="horz" pos="336" userDrawn="1">
          <p15:clr>
            <a:srgbClr val="A4A3A4"/>
          </p15:clr>
        </p15:guide>
        <p15:guide id="6" orient="horz" pos="9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30" userDrawn="1">
          <p15:clr>
            <a:srgbClr val="A4A3A4"/>
          </p15:clr>
        </p15:guide>
        <p15:guide id="2" pos="353" userDrawn="1">
          <p15:clr>
            <a:srgbClr val="A4A3A4"/>
          </p15:clr>
        </p15:guide>
        <p15:guide id="3" pos="40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6E33A-44D9-4F99-A478-69F27CD1EB0F}" v="6" dt="2021-12-14T17:31:48.557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71" autoAdjust="0"/>
    <p:restoredTop sz="96201" autoAdjust="0"/>
  </p:normalViewPr>
  <p:slideViewPr>
    <p:cSldViewPr snapToGrid="0" snapToObjects="1">
      <p:cViewPr varScale="1">
        <p:scale>
          <a:sx n="86" d="100"/>
          <a:sy n="86" d="100"/>
        </p:scale>
        <p:origin x="941" y="58"/>
      </p:cViewPr>
      <p:guideLst>
        <p:guide pos="5511"/>
        <p:guide orient="horz" pos="336"/>
        <p:guide orient="horz" pos="923"/>
      </p:guideLst>
    </p:cSldViewPr>
  </p:slideViewPr>
  <p:outlineViewPr>
    <p:cViewPr>
      <p:scale>
        <a:sx n="33" d="100"/>
        <a:sy n="33" d="100"/>
      </p:scale>
      <p:origin x="0" y="-766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852" y="96"/>
      </p:cViewPr>
      <p:guideLst>
        <p:guide orient="horz" pos="2330"/>
        <p:guide pos="353"/>
        <p:guide pos="40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 Lyons" userId="8a201ecc-fa98-43a1-bafa-24ee9a890637" providerId="ADAL" clId="{F576E33A-44D9-4F99-A478-69F27CD1EB0F}"/>
    <pc:docChg chg="custSel addSld modSld modNotesMaster modHandout">
      <pc:chgData name="Al Lyons" userId="8a201ecc-fa98-43a1-bafa-24ee9a890637" providerId="ADAL" clId="{F576E33A-44D9-4F99-A478-69F27CD1EB0F}" dt="2021-12-14T17:32:22.367" v="86" actId="20577"/>
      <pc:docMkLst>
        <pc:docMk/>
      </pc:docMkLst>
      <pc:sldChg chg="modSp mod">
        <pc:chgData name="Al Lyons" userId="8a201ecc-fa98-43a1-bafa-24ee9a890637" providerId="ADAL" clId="{F576E33A-44D9-4F99-A478-69F27CD1EB0F}" dt="2021-12-02T14:37:11.348" v="2" actId="20577"/>
        <pc:sldMkLst>
          <pc:docMk/>
          <pc:sldMk cId="4170493751" sldId="264"/>
        </pc:sldMkLst>
        <pc:spChg chg="mod">
          <ac:chgData name="Al Lyons" userId="8a201ecc-fa98-43a1-bafa-24ee9a890637" providerId="ADAL" clId="{F576E33A-44D9-4F99-A478-69F27CD1EB0F}" dt="2021-12-02T14:37:11.348" v="2" actId="20577"/>
          <ac:spMkLst>
            <pc:docMk/>
            <pc:sldMk cId="4170493751" sldId="264"/>
            <ac:spMk id="31" creationId="{D2B70AD6-D571-42C1-9A48-60FF6F1D3036}"/>
          </ac:spMkLst>
        </pc:spChg>
      </pc:sldChg>
      <pc:sldChg chg="modNotes">
        <pc:chgData name="Al Lyons" userId="8a201ecc-fa98-43a1-bafa-24ee9a890637" providerId="ADAL" clId="{F576E33A-44D9-4F99-A478-69F27CD1EB0F}" dt="2021-12-01T23:27:37.177" v="0"/>
        <pc:sldMkLst>
          <pc:docMk/>
          <pc:sldMk cId="3250990447" sldId="270"/>
        </pc:sldMkLst>
      </pc:sldChg>
      <pc:sldChg chg="addSp modSp new mod">
        <pc:chgData name="Al Lyons" userId="8a201ecc-fa98-43a1-bafa-24ee9a890637" providerId="ADAL" clId="{F576E33A-44D9-4F99-A478-69F27CD1EB0F}" dt="2021-12-13T15:44:35.870" v="48" actId="20577"/>
        <pc:sldMkLst>
          <pc:docMk/>
          <pc:sldMk cId="1277567011" sldId="816"/>
        </pc:sldMkLst>
        <pc:spChg chg="mod">
          <ac:chgData name="Al Lyons" userId="8a201ecc-fa98-43a1-bafa-24ee9a890637" providerId="ADAL" clId="{F576E33A-44D9-4F99-A478-69F27CD1EB0F}" dt="2021-12-13T15:44:35.870" v="48" actId="20577"/>
          <ac:spMkLst>
            <pc:docMk/>
            <pc:sldMk cId="1277567011" sldId="816"/>
            <ac:spMk id="2" creationId="{EDAA7112-91CD-4379-9395-2F538A113D96}"/>
          </ac:spMkLst>
        </pc:spChg>
        <pc:picChg chg="add mod">
          <ac:chgData name="Al Lyons" userId="8a201ecc-fa98-43a1-bafa-24ee9a890637" providerId="ADAL" clId="{F576E33A-44D9-4F99-A478-69F27CD1EB0F}" dt="2021-12-13T15:43:57.191" v="12" actId="1076"/>
          <ac:picMkLst>
            <pc:docMk/>
            <pc:sldMk cId="1277567011" sldId="816"/>
            <ac:picMk id="4" creationId="{C494B909-2C37-4102-9C73-1AC498E48ED1}"/>
          </ac:picMkLst>
        </pc:picChg>
        <pc:picChg chg="add mod">
          <ac:chgData name="Al Lyons" userId="8a201ecc-fa98-43a1-bafa-24ee9a890637" providerId="ADAL" clId="{F576E33A-44D9-4F99-A478-69F27CD1EB0F}" dt="2021-12-13T15:44:08.120" v="15" actId="1076"/>
          <ac:picMkLst>
            <pc:docMk/>
            <pc:sldMk cId="1277567011" sldId="816"/>
            <ac:picMk id="5" creationId="{38A7D8E0-ECFB-405B-993D-B2531DD6BFB4}"/>
          </ac:picMkLst>
        </pc:picChg>
        <pc:picChg chg="add mod">
          <ac:chgData name="Al Lyons" userId="8a201ecc-fa98-43a1-bafa-24ee9a890637" providerId="ADAL" clId="{F576E33A-44D9-4F99-A478-69F27CD1EB0F}" dt="2021-12-13T15:44:01.935" v="14" actId="1076"/>
          <ac:picMkLst>
            <pc:docMk/>
            <pc:sldMk cId="1277567011" sldId="816"/>
            <ac:picMk id="6" creationId="{43A94BD6-AC38-4830-817C-4321AA4656BA}"/>
          </ac:picMkLst>
        </pc:picChg>
      </pc:sldChg>
      <pc:sldChg chg="addSp delSp modSp new mod">
        <pc:chgData name="Al Lyons" userId="8a201ecc-fa98-43a1-bafa-24ee9a890637" providerId="ADAL" clId="{F576E33A-44D9-4F99-A478-69F27CD1EB0F}" dt="2021-12-14T17:32:22.367" v="86" actId="20577"/>
        <pc:sldMkLst>
          <pc:docMk/>
          <pc:sldMk cId="1008675872" sldId="817"/>
        </pc:sldMkLst>
        <pc:spChg chg="mod">
          <ac:chgData name="Al Lyons" userId="8a201ecc-fa98-43a1-bafa-24ee9a890637" providerId="ADAL" clId="{F576E33A-44D9-4F99-A478-69F27CD1EB0F}" dt="2021-12-14T17:32:22.367" v="86" actId="20577"/>
          <ac:spMkLst>
            <pc:docMk/>
            <pc:sldMk cId="1008675872" sldId="817"/>
            <ac:spMk id="2" creationId="{EF2A70D5-B8B7-4E5C-93DB-49ED8F18535E}"/>
          </ac:spMkLst>
        </pc:spChg>
        <pc:picChg chg="add del">
          <ac:chgData name="Al Lyons" userId="8a201ecc-fa98-43a1-bafa-24ee9a890637" providerId="ADAL" clId="{F576E33A-44D9-4F99-A478-69F27CD1EB0F}" dt="2021-12-14T17:29:48.708" v="51" actId="478"/>
          <ac:picMkLst>
            <pc:docMk/>
            <pc:sldMk cId="1008675872" sldId="817"/>
            <ac:picMk id="4" creationId="{9E6009D8-ED5F-4E78-A0D8-7278B7CA4583}"/>
          </ac:picMkLst>
        </pc:picChg>
        <pc:picChg chg="add">
          <ac:chgData name="Al Lyons" userId="8a201ecc-fa98-43a1-bafa-24ee9a890637" providerId="ADAL" clId="{F576E33A-44D9-4F99-A478-69F27CD1EB0F}" dt="2021-12-14T17:31:48.557" v="52"/>
          <ac:picMkLst>
            <pc:docMk/>
            <pc:sldMk cId="1008675872" sldId="817"/>
            <ac:picMk id="5" creationId="{A1F88CF4-8D11-4F8E-A58F-C73E86B5182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45FD6-6E8E-4481-9C29-1B483B424A57}" type="slidenum">
              <a:rPr sz="1400"/>
              <a:t>‹#›</a:t>
            </a:fld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22953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319088"/>
            <a:ext cx="4322763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6614" y="3718560"/>
            <a:ext cx="5892307" cy="49580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latin typeface="+mn-lt"/>
              </a:defRPr>
            </a:lvl1pPr>
          </a:lstStyle>
          <a:p>
            <a:fld id="{4FF0573C-F130-4D1E-A886-85FBB65D3A1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6337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spcBef>
        <a:spcPts val="600"/>
      </a:spcBef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indent="-171450" algn="l" defTabSz="914400" rtl="0" eaLnBrk="1" latinLnBrk="0" hangingPunct="1">
      <a:spcBef>
        <a:spcPts val="600"/>
      </a:spcBef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49808" indent="-171450" algn="l" defTabSz="914400" rtl="0" eaLnBrk="1" latinLnBrk="0" hangingPunct="1">
      <a:spcBef>
        <a:spcPts val="600"/>
      </a:spcBef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033272" indent="-171450" algn="l" defTabSz="914400" rtl="0" eaLnBrk="1" latinLnBrk="0" hangingPunct="1">
      <a:spcBef>
        <a:spcPts val="600"/>
      </a:spcBef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316736" indent="-171450" algn="l" defTabSz="914400" rtl="0" eaLnBrk="1" latinLnBrk="0" hangingPunct="1">
      <a:spcBef>
        <a:spcPts val="600"/>
      </a:spcBef>
      <a:buClr>
        <a:schemeClr val="tx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3025" y="319088"/>
            <a:ext cx="4322763" cy="3241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F0573C-F130-4D1E-A886-85FBB65D3A1B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93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B4A70F-9990-4097-8DB1-CCF62ED14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1" r="11840"/>
          <a:stretch/>
        </p:blipFill>
        <p:spPr>
          <a:xfrm rot="10800000">
            <a:off x="6039003" y="-7"/>
            <a:ext cx="3104997" cy="6858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79FD9-D925-45D9-A7DA-662A6E696E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8463" y="737668"/>
            <a:ext cx="6053612" cy="3438682"/>
          </a:xfrm>
        </p:spPr>
        <p:txBody>
          <a:bodyPr anchor="ctr">
            <a:normAutofit/>
          </a:bodyPr>
          <a:lstStyle>
            <a:lvl1pPr algn="l">
              <a:lnSpc>
                <a:spcPct val="95000"/>
              </a:lnSpc>
              <a:defRPr sz="7200"/>
            </a:lvl1pPr>
          </a:lstStyle>
          <a:p>
            <a:r>
              <a:rPr lang="en-CA" noProof="0" dirty="0"/>
              <a:t>Title of </a:t>
            </a:r>
            <a:br>
              <a:rPr lang="en-CA" noProof="0" dirty="0"/>
            </a:br>
            <a:r>
              <a:rPr lang="en-CA" noProof="0" dirty="0"/>
              <a:t>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218ED-EAF3-4B2E-B594-07CC7613C3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463" y="4789255"/>
            <a:ext cx="6053611" cy="407584"/>
          </a:xfrm>
        </p:spPr>
        <p:txBody>
          <a:bodyPr anchor="b"/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063" indent="0" algn="r">
              <a:buNone/>
              <a:defRPr sz="1200">
                <a:solidFill>
                  <a:schemeClr val="tx1"/>
                </a:solidFill>
              </a:defRPr>
            </a:lvl2pPr>
            <a:lvl3pPr marL="914126" indent="0" algn="r">
              <a:buNone/>
              <a:defRPr sz="1200">
                <a:solidFill>
                  <a:schemeClr val="tx1"/>
                </a:solidFill>
              </a:defRPr>
            </a:lvl3pPr>
            <a:lvl4pPr marL="1371189" indent="0" algn="r">
              <a:buNone/>
              <a:defRPr sz="1200">
                <a:solidFill>
                  <a:schemeClr val="tx1"/>
                </a:solidFill>
              </a:defRPr>
            </a:lvl4pPr>
            <a:lvl5pPr marL="1828251" indent="0" algn="r">
              <a:buNone/>
              <a:defRPr sz="1200">
                <a:solidFill>
                  <a:schemeClr val="tx1"/>
                </a:solidFill>
              </a:defRPr>
            </a:lvl5pPr>
            <a:lvl6pPr marL="2285314" indent="0" algn="r">
              <a:buNone/>
              <a:defRPr sz="1200">
                <a:solidFill>
                  <a:schemeClr val="tx1"/>
                </a:solidFill>
              </a:defRPr>
            </a:lvl6pPr>
            <a:lvl7pPr marL="2742377" indent="0" algn="r">
              <a:buNone/>
              <a:defRPr sz="1200">
                <a:solidFill>
                  <a:schemeClr val="tx1"/>
                </a:solidFill>
              </a:defRPr>
            </a:lvl7pPr>
            <a:lvl8pPr marL="3199440" indent="0" algn="r">
              <a:buNone/>
              <a:defRPr sz="1200">
                <a:solidFill>
                  <a:schemeClr val="tx1"/>
                </a:solidFill>
              </a:defRPr>
            </a:lvl8pPr>
            <a:lvl9pPr marL="3656503" indent="0" algn="r">
              <a:buNone/>
              <a:defRPr sz="1200">
                <a:solidFill>
                  <a:schemeClr val="tx1"/>
                </a:solidFill>
              </a:defRPr>
            </a:lvl9pPr>
          </a:lstStyle>
          <a:p>
            <a:r>
              <a:rPr lang="en-CA" noProof="0" dirty="0"/>
              <a:t>Presenter Full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9E835-F42F-4EB7-9CF0-61AE2C509E9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398465" y="5459994"/>
            <a:ext cx="6053610" cy="267194"/>
          </a:xfrm>
        </p:spPr>
        <p:txBody>
          <a:bodyPr anchor="t"/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D3FA57E-F3C9-4422-B7DF-F56B8E1A49EB}" type="datetime4">
              <a:rPr lang="en-CA" noProof="0" smtClean="0"/>
              <a:t>December 13, 2021</a:t>
            </a:fld>
            <a:endParaRPr lang="en-CA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A3F65-764D-4A7E-A10B-5BE34488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799" y="7010401"/>
            <a:ext cx="8462696" cy="45719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67EB5-B07A-46BB-AD80-255361B7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807965" y="7010398"/>
            <a:ext cx="336035" cy="45720"/>
          </a:xfrm>
        </p:spPr>
        <p:txBody>
          <a:bodyPr/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63CCAC63-48FA-4D87-8511-FFBEA58AD00F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5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98463" y="780239"/>
            <a:ext cx="8360572" cy="4771958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CA" noProof="0" dirty="0"/>
              <a:t>Chapter slide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1510D-34D1-4B3A-9459-3FC94A26D1AA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75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8347076" cy="792167"/>
          </a:xfrm>
        </p:spPr>
        <p:txBody>
          <a:bodyPr/>
          <a:lstStyle/>
          <a:p>
            <a:r>
              <a:rPr lang="en-CA" noProof="0" dirty="0"/>
              <a:t>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F1619-AA93-4060-BD60-C576B19528E8}" type="datetime4">
              <a:rPr lang="en-CA" smtClean="0"/>
              <a:t>December 13, 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34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4" y="472438"/>
            <a:ext cx="8356240" cy="792167"/>
          </a:xfrm>
        </p:spPr>
        <p:txBody>
          <a:bodyPr/>
          <a:lstStyle/>
          <a:p>
            <a:r>
              <a:rPr lang="en-CA" noProof="0" dirty="0"/>
              <a:t>Slide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4599-B0CF-427C-90FA-8448CA06BC9E}" type="datetime4">
              <a:rPr lang="en-CA" smtClean="0"/>
              <a:t>December 13, 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CA64D4B-F13B-4926-B9D7-FE08922425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0688" y="6168123"/>
            <a:ext cx="5392290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 dirty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</p:spTree>
    <p:extLst>
      <p:ext uri="{BB962C8B-B14F-4D97-AF65-F5344CB8AC3E}">
        <p14:creationId xmlns:p14="http://schemas.microsoft.com/office/powerpoint/2010/main" val="42941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98464" y="472438"/>
            <a:ext cx="8356240" cy="792167"/>
          </a:xfrm>
        </p:spPr>
        <p:txBody>
          <a:bodyPr/>
          <a:lstStyle/>
          <a:p>
            <a:r>
              <a:rPr lang="en-CA" noProof="0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8464" y="1434588"/>
            <a:ext cx="4049680" cy="4576536"/>
          </a:xfrm>
        </p:spPr>
        <p:txBody>
          <a:bodyPr>
            <a:no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 noProof="0" dirty="0"/>
              <a:t>Click to add main bullet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8048" y="1434191"/>
            <a:ext cx="4046656" cy="4580885"/>
          </a:xfrm>
        </p:spPr>
        <p:txBody>
          <a:bodyPr>
            <a:noAutofit/>
          </a:bodyPr>
          <a:lstStyle>
            <a:lvl1pPr>
              <a:defRPr sz="2000" baseline="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 noProof="0" dirty="0"/>
              <a:t>Click to add main bullet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EE892-DA9C-470A-9EFD-1F1333ED0846}" type="datetime4">
              <a:rPr lang="en-CA" smtClean="0"/>
              <a:t>December 13, 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19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8347076" cy="792167"/>
          </a:xfrm>
        </p:spPr>
        <p:txBody>
          <a:bodyPr/>
          <a:lstStyle>
            <a:lvl1pPr>
              <a:defRPr/>
            </a:lvl1pPr>
          </a:lstStyle>
          <a:p>
            <a:r>
              <a:rPr lang="en-CA" noProof="0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98463" y="1435608"/>
            <a:ext cx="4050792" cy="639762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 dirty="0"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98463" y="2126107"/>
            <a:ext cx="4050792" cy="3886200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 noProof="0"/>
              <a:t>Click to add main bullet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95952" y="1435608"/>
            <a:ext cx="4049587" cy="639762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 dirty="0"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95952" y="2126107"/>
            <a:ext cx="4049587" cy="3886200"/>
          </a:xfrm>
        </p:spPr>
        <p:txBody>
          <a:bodyPr>
            <a:noAutofit/>
          </a:bodyPr>
          <a:lstStyle>
            <a:lvl1pPr>
              <a:defRPr sz="20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CA" noProof="0" dirty="0"/>
              <a:t>Click to add main bullet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CB11-CC29-45DE-86FE-3B5E9B18E485}" type="datetime4">
              <a:rPr lang="en-CA" smtClean="0"/>
              <a:t>December 13, 2021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494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41A91C-8450-4F8B-8FBF-3E634ED3081E}"/>
              </a:ext>
            </a:extLst>
          </p:cNvPr>
          <p:cNvSpPr/>
          <p:nvPr userDrawn="1"/>
        </p:nvSpPr>
        <p:spPr bwMode="hidden">
          <a:xfrm>
            <a:off x="-1" y="36"/>
            <a:ext cx="3042303" cy="6857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63844"/>
            <a:ext cx="2469787" cy="3401475"/>
          </a:xfrm>
        </p:spPr>
        <p:txBody>
          <a:bodyPr anchor="t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Title </a:t>
            </a:r>
            <a:br>
              <a:rPr lang="en-CA" noProof="0" dirty="0"/>
            </a:br>
            <a:r>
              <a:rPr lang="en-CA" noProof="0" dirty="0"/>
              <a:t>of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FF132DD1-ED70-4BDF-9A73-CA79C3A1B7D9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84C2BD-24ED-45A0-81D7-5E2A0324D7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0902" y="6170281"/>
            <a:ext cx="5082076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8D4EDD3-A335-48C3-BBD9-B785BB167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 with sour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41A91C-8450-4F8B-8FBF-3E634ED3081E}"/>
              </a:ext>
            </a:extLst>
          </p:cNvPr>
          <p:cNvSpPr/>
          <p:nvPr userDrawn="1"/>
        </p:nvSpPr>
        <p:spPr bwMode="hidden">
          <a:xfrm>
            <a:off x="-1" y="36"/>
            <a:ext cx="3042303" cy="6857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572" y="463844"/>
            <a:ext cx="2467680" cy="3401475"/>
          </a:xfrm>
        </p:spPr>
        <p:txBody>
          <a:bodyPr anchor="t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Title </a:t>
            </a:r>
            <a:br>
              <a:rPr lang="en-CA" noProof="0" dirty="0"/>
            </a:br>
            <a:r>
              <a:rPr lang="en-CA" noProof="0" dirty="0"/>
              <a:t>of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2225BEF7-362C-47A2-99CE-F92BC52601A4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84C2BD-24ED-45A0-81D7-5E2A0324D7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0901" y="6170281"/>
            <a:ext cx="5082077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64BD30A-01DE-41B8-8614-403E6D969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41A91C-8450-4F8B-8FBF-3E634ED3081E}"/>
              </a:ext>
            </a:extLst>
          </p:cNvPr>
          <p:cNvSpPr/>
          <p:nvPr userDrawn="1"/>
        </p:nvSpPr>
        <p:spPr bwMode="hidden">
          <a:xfrm>
            <a:off x="-1" y="36"/>
            <a:ext cx="3042303" cy="6857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F97CD5-66AE-4EDA-8D23-A23D9D49A5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0901" y="475488"/>
            <a:ext cx="5474189" cy="792162"/>
          </a:xfrm>
        </p:spPr>
        <p:txBody>
          <a:bodyPr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338328" indent="0">
              <a:buNone/>
              <a:defRPr/>
            </a:lvl2pPr>
            <a:lvl3pPr marL="685800" indent="0">
              <a:buNone/>
              <a:defRPr/>
            </a:lvl3pPr>
            <a:lvl4pPr marL="1014984" indent="0">
              <a:buNone/>
              <a:defRPr/>
            </a:lvl4pPr>
            <a:lvl5pPr marL="1380744" indent="0">
              <a:buNone/>
              <a:defRPr/>
            </a:lvl5pPr>
          </a:lstStyle>
          <a:p>
            <a:pPr lvl="0"/>
            <a:r>
              <a:rPr lang="en-CA" noProof="0" dirty="0"/>
              <a:t>Title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572" y="463844"/>
            <a:ext cx="2467680" cy="3401475"/>
          </a:xfrm>
        </p:spPr>
        <p:txBody>
          <a:bodyPr anchor="t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Title </a:t>
            </a:r>
            <a:br>
              <a:rPr lang="en-CA" noProof="0" dirty="0"/>
            </a:br>
            <a:r>
              <a:rPr lang="en-CA" noProof="0" dirty="0"/>
              <a:t>of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FF132DD1-ED70-4BDF-9A73-CA79C3A1B7D9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84C2BD-24ED-45A0-81D7-5E2A0324D7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0901" y="6170281"/>
            <a:ext cx="5082077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38F0D64-3A18-458E-9DB0-82116D7EB0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70900" y="1434190"/>
            <a:ext cx="5472527" cy="45848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CA" noProof="0"/>
              <a:t>Click to add main bullet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8ADFA7-47F9-4C14-BD6A-3277AC48BA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941A91C-8450-4F8B-8FBF-3E634ED3081E}"/>
              </a:ext>
            </a:extLst>
          </p:cNvPr>
          <p:cNvSpPr/>
          <p:nvPr userDrawn="1"/>
        </p:nvSpPr>
        <p:spPr bwMode="hidden">
          <a:xfrm>
            <a:off x="-1" y="36"/>
            <a:ext cx="3042303" cy="6857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F97CD5-66AE-4EDA-8D23-A23D9D49A5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0901" y="475488"/>
            <a:ext cx="1904958" cy="792162"/>
          </a:xfrm>
        </p:spPr>
        <p:txBody>
          <a:bodyPr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338328" indent="0">
              <a:buNone/>
              <a:defRPr/>
            </a:lvl2pPr>
            <a:lvl3pPr marL="685800" indent="0">
              <a:buNone/>
              <a:defRPr/>
            </a:lvl3pPr>
            <a:lvl4pPr marL="1014984" indent="0">
              <a:buNone/>
              <a:defRPr/>
            </a:lvl4pPr>
            <a:lvl5pPr marL="1380744" indent="0">
              <a:buNone/>
              <a:defRPr/>
            </a:lvl5pPr>
          </a:lstStyle>
          <a:p>
            <a:pPr lvl="0"/>
            <a:r>
              <a:rPr lang="en-CA" noProof="0" dirty="0"/>
              <a:t>Title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572" y="463844"/>
            <a:ext cx="2467680" cy="3401475"/>
          </a:xfrm>
        </p:spPr>
        <p:txBody>
          <a:bodyPr anchor="t">
            <a:no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Title </a:t>
            </a:r>
            <a:br>
              <a:rPr lang="en-CA" noProof="0" dirty="0"/>
            </a:br>
            <a:r>
              <a:rPr lang="en-CA" noProof="0" dirty="0"/>
              <a:t>of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2225BEF7-362C-47A2-99CE-F92BC52601A4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51932F0-EBB7-48D2-9591-40F3F9E757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76424" y="475488"/>
            <a:ext cx="3166686" cy="792162"/>
          </a:xfrm>
        </p:spPr>
        <p:txBody>
          <a:bodyPr anchor="t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338328" indent="0">
              <a:buNone/>
              <a:defRPr/>
            </a:lvl2pPr>
            <a:lvl3pPr marL="685800" indent="0">
              <a:buNone/>
              <a:defRPr/>
            </a:lvl3pPr>
            <a:lvl4pPr marL="1014984" indent="0">
              <a:buNone/>
              <a:defRPr/>
            </a:lvl4pPr>
            <a:lvl5pPr marL="1380744" indent="0">
              <a:buNone/>
              <a:defRPr/>
            </a:lvl5pPr>
          </a:lstStyle>
          <a:p>
            <a:pPr lvl="0"/>
            <a:r>
              <a:rPr lang="en-CA" noProof="0" dirty="0"/>
              <a:t>Optional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84C2BD-24ED-45A0-81D7-5E2A0324D7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0901" y="6170281"/>
            <a:ext cx="5082077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456917-5A0D-4B01-9F9A-CC25458866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70901" y="1435609"/>
            <a:ext cx="1904958" cy="4583424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spcBef>
                <a:spcPts val="600"/>
              </a:spcBef>
              <a:defRPr sz="1400"/>
            </a:lvl6pPr>
            <a:lvl7pPr>
              <a:spcBef>
                <a:spcPts val="600"/>
              </a:spcBef>
              <a:defRPr sz="1400"/>
            </a:lvl7pPr>
            <a:lvl8pPr>
              <a:spcBef>
                <a:spcPts val="600"/>
              </a:spcBef>
              <a:defRPr sz="1400"/>
            </a:lvl8pPr>
            <a:lvl9pPr>
              <a:spcBef>
                <a:spcPts val="600"/>
              </a:spcBef>
              <a:defRPr sz="1400"/>
            </a:lvl9pPr>
          </a:lstStyle>
          <a:p>
            <a:pPr lvl="0"/>
            <a:r>
              <a:rPr lang="en-CA" noProof="0" dirty="0"/>
              <a:t>Click to add body copy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0063603-5807-4630-8EB7-C1EBC7302DA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76432" y="1435609"/>
            <a:ext cx="3166996" cy="4583424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spcBef>
                <a:spcPts val="600"/>
              </a:spcBef>
              <a:defRPr sz="1400"/>
            </a:lvl6pPr>
            <a:lvl7pPr>
              <a:spcBef>
                <a:spcPts val="600"/>
              </a:spcBef>
              <a:defRPr sz="1400"/>
            </a:lvl7pPr>
            <a:lvl8pPr>
              <a:spcBef>
                <a:spcPts val="600"/>
              </a:spcBef>
              <a:defRPr sz="1400"/>
            </a:lvl8pPr>
            <a:lvl9pPr>
              <a:spcBef>
                <a:spcPts val="600"/>
              </a:spcBef>
              <a:defRPr sz="1400"/>
            </a:lvl9pPr>
          </a:lstStyle>
          <a:p>
            <a:pPr lvl="0"/>
            <a:r>
              <a:rPr lang="en-CA" noProof="0" dirty="0"/>
              <a:t>Add body copy or click icon for other content options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CD53819-D86F-46B6-894F-49515F703F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66896-6C98-4CA5-8352-966F1C5B8B94}" type="datetime4">
              <a:rPr lang="en-CA" smtClean="0"/>
              <a:t>December 13, 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6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8347076" cy="7921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noProof="0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8463" y="1434190"/>
            <a:ext cx="8347076" cy="458484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CA" noProof="0"/>
              <a:t>Click to add main bullet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00AC8BC0-4B7F-45B2-9F9D-C2C3E01E876C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93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C3B442-1249-4FC3-83EE-3BA61C9623C1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1DC36BF-8153-48FA-B9C2-7B9E6CA83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833073" y="3241481"/>
            <a:ext cx="5477855" cy="3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ting star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9911C52-8BD4-4F0D-866B-C996C90A70C0}"/>
              </a:ext>
            </a:extLst>
          </p:cNvPr>
          <p:cNvSpPr/>
          <p:nvPr userDrawn="1"/>
        </p:nvSpPr>
        <p:spPr>
          <a:xfrm>
            <a:off x="405925" y="1584823"/>
            <a:ext cx="8229600" cy="38749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few recommendations: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slides are included to help you get started. You can edit these sample slides or insert new slides, however it is recommended you maintain a consistent title and finishing slide.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Maintain the integrity of the key template features: Ensure consistency in locations and space around the logo, leverage the Manulife JH colour palette and Arial font, and use the icons and images that have been provided for you.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20503040401060103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C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you have any questions or concerns, </a:t>
            </a:r>
            <a:b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email us at brand@manulife.com.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E92F06-F4FB-4621-9169-B57FD0A41EED}"/>
              </a:ext>
            </a:extLst>
          </p:cNvPr>
          <p:cNvSpPr/>
          <p:nvPr userDrawn="1"/>
        </p:nvSpPr>
        <p:spPr>
          <a:xfrm>
            <a:off x="388832" y="950979"/>
            <a:ext cx="8359312" cy="40011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Getting Started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Official Manulife Investment Management Template</a:t>
            </a:r>
            <a:endParaRPr lang="en-CA" sz="1600" dirty="0"/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61A4BEF5-9A05-4D20-83E5-233E87403DC0}" type="datetime4">
              <a:rPr lang="en-CA" smtClean="0"/>
              <a:t>December 13, 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53B09A-151F-464A-973F-FF30F816F5E8}"/>
              </a:ext>
            </a:extLst>
          </p:cNvPr>
          <p:cNvSpPr/>
          <p:nvPr userDrawn="1"/>
        </p:nvSpPr>
        <p:spPr>
          <a:xfrm>
            <a:off x="397379" y="359681"/>
            <a:ext cx="2630528" cy="24622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000" dirty="0">
                <a:latin typeface="+mn-lt"/>
              </a:rPr>
              <a:t>For use with Microsoft Office PowerPoint 365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B0E1F6-7C21-4260-93E8-BEB96E05E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4956" y="3582016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D8B9-B3DC-424C-AEC4-9B4D7101C2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0341" y="4585102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B4AADC-85FF-43E3-9C71-8BF273D728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68921" y="3827885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7D1994-57DF-4D0F-89D8-ABD0F117C9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09975" y="4856754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FD119A-1041-4271-B89D-91EB32C102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11409" y="4120821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92220A-E3F2-49C2-8990-8E5344C66C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55419" y="5136761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2D9412-1DDD-4D01-9A59-E5B45452C4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532219" y="4387664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549806-D0EA-461D-AD1D-26EF755BC28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07321" y="5386234"/>
            <a:ext cx="1123200" cy="842400"/>
          </a:xfrm>
          <a:prstGeom prst="rect">
            <a:avLst/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40848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ting start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3F4D21-0D6E-4527-908B-3C7C5A29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9145" y="3722382"/>
            <a:ext cx="3059816" cy="1645920"/>
          </a:xfrm>
          <a:prstGeom prst="rect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B1CEC1-EA8B-4F23-A004-9684BA19D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017" y="3722382"/>
            <a:ext cx="2726502" cy="1645920"/>
          </a:xfrm>
          <a:prstGeom prst="rect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9911C52-8BD4-4F0D-866B-C996C90A70C0}"/>
              </a:ext>
            </a:extLst>
          </p:cNvPr>
          <p:cNvSpPr/>
          <p:nvPr userDrawn="1"/>
        </p:nvSpPr>
        <p:spPr>
          <a:xfrm>
            <a:off x="307561" y="1576406"/>
            <a:ext cx="4065715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1400" b="1" dirty="0"/>
              <a:t>To insert a new slide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the bottom of the New Slide button on the Home tab.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a layout from the gallery.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 content using </a:t>
            </a:r>
            <a:r>
              <a:rPr lang="en-US" sz="1400" dirty="0"/>
              <a:t>the default boxes provided.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E92F06-F4FB-4621-9169-B57FD0A41EED}"/>
              </a:ext>
            </a:extLst>
          </p:cNvPr>
          <p:cNvSpPr/>
          <p:nvPr userDrawn="1"/>
        </p:nvSpPr>
        <p:spPr>
          <a:xfrm>
            <a:off x="307562" y="950979"/>
            <a:ext cx="5836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 Insert or Change a Slide</a:t>
            </a:r>
            <a:endParaRPr lang="en-CA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7C0D-E009-46A8-9602-4C9F4E3543F3}" type="datetime4">
              <a:rPr lang="en-CA" smtClean="0"/>
              <a:t>December 13, 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C17CB5-F2BE-4A24-9128-54B915A02C7D}"/>
              </a:ext>
            </a:extLst>
          </p:cNvPr>
          <p:cNvSpPr/>
          <p:nvPr userDrawn="1"/>
        </p:nvSpPr>
        <p:spPr>
          <a:xfrm>
            <a:off x="397379" y="359681"/>
            <a:ext cx="2630528" cy="24622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000" dirty="0">
                <a:latin typeface="+mn-lt"/>
              </a:rPr>
              <a:t>For use with Microsoft Office PowerPoint 365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3F073-27F8-44C6-86F2-1BFB52DCC02D}"/>
              </a:ext>
            </a:extLst>
          </p:cNvPr>
          <p:cNvSpPr/>
          <p:nvPr userDrawn="1"/>
        </p:nvSpPr>
        <p:spPr>
          <a:xfrm>
            <a:off x="4710896" y="1576406"/>
            <a:ext cx="4065720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1400" b="1" dirty="0"/>
              <a:t>To change the layout of an existing slide 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/>
              <a:t>Go </a:t>
            </a: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slide you want to change.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Select Layout on the Home tab.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Choose a new layout from the gallery.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Add content </a:t>
            </a:r>
            <a:r>
              <a:rPr lang="en-US" sz="1400" dirty="0"/>
              <a:t>using the default boxes provided.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1C36F-DB11-4377-82A5-7916E869C5A2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655840"/>
            <a:ext cx="0" cy="389283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437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ting starte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C414DEA0-13FF-4DE4-9D76-9E6417F4FE5D}"/>
              </a:ext>
            </a:extLst>
          </p:cNvPr>
          <p:cNvSpPr txBox="1">
            <a:spLocks/>
          </p:cNvSpPr>
          <p:nvPr userDrawn="1"/>
        </p:nvSpPr>
        <p:spPr>
          <a:xfrm>
            <a:off x="397379" y="5038127"/>
            <a:ext cx="5744339" cy="9969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37744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37744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44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59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919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80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ts val="1200"/>
              </a:spcBef>
              <a:buSzPct val="115000"/>
            </a:pPr>
            <a:r>
              <a:rPr lang="en-US" sz="1200" dirty="0"/>
              <a:t>Primary colours Green and Blue may be used interchangeably across the organization.</a:t>
            </a:r>
          </a:p>
          <a:p>
            <a:pPr>
              <a:lnSpc>
                <a:spcPct val="95000"/>
              </a:lnSpc>
              <a:spcBef>
                <a:spcPts val="1200"/>
              </a:spcBef>
              <a:buSzPct val="115000"/>
            </a:pPr>
            <a:r>
              <a:rPr lang="en-US" sz="1200" dirty="0"/>
              <a:t>Text colour: use black or white reverse text.</a:t>
            </a:r>
          </a:p>
          <a:p>
            <a:pPr>
              <a:lnSpc>
                <a:spcPct val="95000"/>
              </a:lnSpc>
              <a:spcBef>
                <a:spcPts val="1200"/>
              </a:spcBef>
              <a:buSzPct val="115000"/>
            </a:pPr>
            <a:r>
              <a:rPr lang="en-US" sz="1200" dirty="0"/>
              <a:t>Charts and graphics only: use any of the primary or secondary colours provided.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E1E742-A967-4A3E-9F77-DA40A8E46B45}"/>
              </a:ext>
            </a:extLst>
          </p:cNvPr>
          <p:cNvCxnSpPr>
            <a:cxnSpLocks/>
          </p:cNvCxnSpPr>
          <p:nvPr userDrawn="1"/>
        </p:nvCxnSpPr>
        <p:spPr>
          <a:xfrm>
            <a:off x="6477000" y="1622705"/>
            <a:ext cx="0" cy="441233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A9D3C-3137-4F15-BA72-B988755605E7}" type="datetime4">
              <a:rPr lang="en-CA" smtClean="0"/>
              <a:t>December 13, 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AEA8B13C-3D00-4B76-989C-A1F6F0840923}"/>
              </a:ext>
            </a:extLst>
          </p:cNvPr>
          <p:cNvSpPr txBox="1">
            <a:spLocks/>
          </p:cNvSpPr>
          <p:nvPr userDrawn="1"/>
        </p:nvSpPr>
        <p:spPr>
          <a:xfrm>
            <a:off x="397380" y="1032065"/>
            <a:ext cx="3891038" cy="4931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Colours &amp; Images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F1EF2E9-1005-4071-B482-10D7F95E3EF3}"/>
              </a:ext>
            </a:extLst>
          </p:cNvPr>
          <p:cNvSpPr txBox="1">
            <a:spLocks/>
          </p:cNvSpPr>
          <p:nvPr userDrawn="1"/>
        </p:nvSpPr>
        <p:spPr>
          <a:xfrm>
            <a:off x="6755137" y="1622705"/>
            <a:ext cx="2023481" cy="4927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37744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37744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44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59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22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7919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580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15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/>
              <a:t>Embedded Colour Palette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Branded colours are embedded in the template for your immediate use.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endParaRPr lang="en-US" sz="100" b="1" dirty="0"/>
          </a:p>
          <a:p>
            <a:pPr marL="0" indent="0">
              <a:lnSpc>
                <a:spcPct val="95000"/>
              </a:lnSpc>
              <a:spcBef>
                <a:spcPts val="1200"/>
              </a:spcBef>
              <a:buNone/>
            </a:pPr>
            <a:r>
              <a:rPr lang="en-US" sz="1400" b="1" dirty="0"/>
              <a:t>Images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can add your own copyright free photos</a:t>
            </a:r>
            <a:b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customize your content slides.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F2055-4983-4560-A35F-C2AD8B91C608}"/>
              </a:ext>
            </a:extLst>
          </p:cNvPr>
          <p:cNvSpPr/>
          <p:nvPr userDrawn="1"/>
        </p:nvSpPr>
        <p:spPr>
          <a:xfrm>
            <a:off x="397379" y="359681"/>
            <a:ext cx="2630528" cy="24622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en-US" sz="1000" dirty="0">
                <a:latin typeface="+mn-lt"/>
              </a:rPr>
              <a:t>For use with Microsoft Office PowerPoint 365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A5EA6A-5CC2-4014-B857-5851599C6A3A}"/>
              </a:ext>
            </a:extLst>
          </p:cNvPr>
          <p:cNvGrpSpPr/>
          <p:nvPr userDrawn="1"/>
        </p:nvGrpSpPr>
        <p:grpSpPr>
          <a:xfrm>
            <a:off x="6994766" y="2855575"/>
            <a:ext cx="1626433" cy="1817208"/>
            <a:chOff x="6808033" y="2485869"/>
            <a:chExt cx="1626433" cy="18172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8B07CF-694E-4DE7-BFB8-2BE0B43DA1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796" t="1136" r="1057"/>
            <a:stretch/>
          </p:blipFill>
          <p:spPr>
            <a:xfrm>
              <a:off x="6808033" y="2485869"/>
              <a:ext cx="1626433" cy="1817208"/>
            </a:xfrm>
            <a:prstGeom prst="rect">
              <a:avLst/>
            </a:prstGeom>
            <a:ln w="3175"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9DCF80-5759-4134-AFB0-6E099B6BC2C4}"/>
                </a:ext>
              </a:extLst>
            </p:cNvPr>
            <p:cNvSpPr/>
            <p:nvPr userDrawn="1"/>
          </p:nvSpPr>
          <p:spPr>
            <a:xfrm>
              <a:off x="6808033" y="2485869"/>
              <a:ext cx="1626433" cy="394064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l"/>
              <a:endParaRPr lang="en-CA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31E5459-0781-4692-88B8-0581A3B63EDB}"/>
              </a:ext>
            </a:extLst>
          </p:cNvPr>
          <p:cNvSpPr/>
          <p:nvPr userDrawn="1"/>
        </p:nvSpPr>
        <p:spPr>
          <a:xfrm>
            <a:off x="397379" y="1622705"/>
            <a:ext cx="2019784" cy="197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Primary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RGB values</a:t>
            </a: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183A32-441A-4D9D-A139-550A8EBA281B}"/>
              </a:ext>
            </a:extLst>
          </p:cNvPr>
          <p:cNvSpPr/>
          <p:nvPr userDrawn="1"/>
        </p:nvSpPr>
        <p:spPr>
          <a:xfrm>
            <a:off x="402719" y="2751562"/>
            <a:ext cx="2218556" cy="1971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Secondary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colours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RGB values</a:t>
            </a:r>
          </a:p>
        </p:txBody>
      </p:sp>
      <p:graphicFrame>
        <p:nvGraphicFramePr>
          <p:cNvPr id="22" name="Table 14">
            <a:extLst>
              <a:ext uri="{FF2B5EF4-FFF2-40B4-BE49-F238E27FC236}">
                <a16:creationId xmlns:a16="http://schemas.microsoft.com/office/drawing/2014/main" id="{F7042F08-0092-4E92-8D07-3E58A961CA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1845523"/>
              </p:ext>
            </p:extLst>
          </p:nvPr>
        </p:nvGraphicFramePr>
        <p:xfrm>
          <a:off x="401642" y="1895585"/>
          <a:ext cx="5740080" cy="7463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17510">
                  <a:extLst>
                    <a:ext uri="{9D8B030D-6E8A-4147-A177-3AD203B41FA5}">
                      <a16:colId xmlns:a16="http://schemas.microsoft.com/office/drawing/2014/main" val="3441835300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977536678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125852545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931395583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2451672989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1199082826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2368813008"/>
                    </a:ext>
                  </a:extLst>
                </a:gridCol>
                <a:gridCol w="717510">
                  <a:extLst>
                    <a:ext uri="{9D8B030D-6E8A-4147-A177-3AD203B41FA5}">
                      <a16:colId xmlns:a16="http://schemas.microsoft.com/office/drawing/2014/main" val="39420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0 167 88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0 68 39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4 97 56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6 135 78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87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0 196 110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4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92 215 144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CD7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172 229 196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E5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202 238 217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E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2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Blue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0 0 193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0 0 96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0 0 130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0 0 154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30 30 229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1E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45 105 255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6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118 176 255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193 216 247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95550"/>
                  </a:ext>
                </a:extLst>
              </a:tr>
            </a:tbl>
          </a:graphicData>
        </a:graphic>
      </p:graphicFrame>
      <p:graphicFrame>
        <p:nvGraphicFramePr>
          <p:cNvPr id="23" name="Table 14">
            <a:extLst>
              <a:ext uri="{FF2B5EF4-FFF2-40B4-BE49-F238E27FC236}">
                <a16:creationId xmlns:a16="http://schemas.microsoft.com/office/drawing/2014/main" id="{33CF129F-B729-4099-BEC4-3E9DF876EB9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53255943"/>
              </p:ext>
            </p:extLst>
          </p:nvPr>
        </p:nvGraphicFramePr>
        <p:xfrm>
          <a:off x="406986" y="3026219"/>
          <a:ext cx="5734736" cy="186595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16842">
                  <a:extLst>
                    <a:ext uri="{9D8B030D-6E8A-4147-A177-3AD203B41FA5}">
                      <a16:colId xmlns:a16="http://schemas.microsoft.com/office/drawing/2014/main" val="3441835300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977536678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125852545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931395583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2451672989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1199082826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2368813008"/>
                    </a:ext>
                  </a:extLst>
                </a:gridCol>
                <a:gridCol w="716842">
                  <a:extLst>
                    <a:ext uri="{9D8B030D-6E8A-4147-A177-3AD203B41FA5}">
                      <a16:colId xmlns:a16="http://schemas.microsoft.com/office/drawing/2014/main" val="39420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Navy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40 43 62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52 56 75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38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66 69 89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45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94 96 115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E60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142 144 162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0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23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236 100 83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131 10 16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0A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160 14 24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0E1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208 58 57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3A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255 119 105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76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246 144 130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9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252 172 161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C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246 204 199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C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95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Violet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96 69 132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38 24 72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18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51 26 83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1A5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76 51 107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33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111 86 147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56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131 106 166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6A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157 141 188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8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212 210 233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47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244 150 0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167 89 0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5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206 118 18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76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215 125 40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D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249 171 46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B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252 196 87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248 211 138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3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251 233 198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9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16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Turquoise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6 199 186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9 132 123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847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8 162 152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A2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Dark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5 178 167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B2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40 215 203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D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106 231 223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E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157 243 237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F3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Light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197 244 241</a:t>
                      </a:r>
                      <a:endParaRPr kumimoji="0" lang="en-CA" sz="7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4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968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9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NRG_Free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65760" y="9527"/>
            <a:ext cx="847344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 sz="2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304800" y="768096"/>
            <a:ext cx="8534400" cy="338328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>
                <a:solidFill>
                  <a:srgbClr val="275735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6203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5B9365-D846-4E2A-8103-10734CAB5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81" r="11840"/>
          <a:stretch/>
        </p:blipFill>
        <p:spPr>
          <a:xfrm rot="10800000">
            <a:off x="6039003" y="-7"/>
            <a:ext cx="3104997" cy="6858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8463" y="554780"/>
            <a:ext cx="6053611" cy="3036178"/>
          </a:xfrm>
        </p:spPr>
        <p:txBody>
          <a:bodyPr anchor="b">
            <a:normAutofit/>
          </a:bodyPr>
          <a:lstStyle>
            <a:lvl1pPr>
              <a:lnSpc>
                <a:spcPct val="95000"/>
              </a:lnSpc>
              <a:defRPr sz="7200" b="1" baseline="0">
                <a:solidFill>
                  <a:schemeClr val="tx1"/>
                </a:solidFill>
              </a:defRPr>
            </a:lvl1pPr>
          </a:lstStyle>
          <a:p>
            <a:r>
              <a:rPr lang="en-CA" noProof="0" dirty="0"/>
              <a:t>Title of </a:t>
            </a:r>
            <a:br>
              <a:rPr lang="en-CA" noProof="0" dirty="0"/>
            </a:br>
            <a:r>
              <a:rPr lang="en-CA" noProof="0" dirty="0"/>
              <a:t>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8463" y="4789255"/>
            <a:ext cx="6053612" cy="407584"/>
          </a:xfrm>
        </p:spPr>
        <p:txBody>
          <a:bodyPr anchor="b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0" indent="0" algn="r">
              <a:spcBef>
                <a:spcPts val="300"/>
              </a:spcBef>
              <a:buNone/>
              <a:defRPr sz="1200">
                <a:solidFill>
                  <a:schemeClr val="tx1"/>
                </a:solidFill>
              </a:defRPr>
            </a:lvl2pPr>
            <a:lvl3pPr marL="914400" indent="0" algn="r">
              <a:buNone/>
              <a:defRPr sz="1200">
                <a:solidFill>
                  <a:schemeClr val="tx1"/>
                </a:solidFill>
              </a:defRPr>
            </a:lvl3pPr>
            <a:lvl4pPr marL="1371600" indent="0" algn="r">
              <a:buNone/>
              <a:defRPr sz="1200">
                <a:solidFill>
                  <a:schemeClr val="tx1"/>
                </a:solidFill>
              </a:defRPr>
            </a:lvl4pPr>
            <a:lvl5pPr marL="1828800" indent="0" algn="r">
              <a:buNone/>
              <a:defRPr sz="1200">
                <a:solidFill>
                  <a:schemeClr val="tx1"/>
                </a:solidFill>
              </a:defRPr>
            </a:lvl5pPr>
            <a:lvl6pPr marL="2286000" indent="0" algn="r">
              <a:buNone/>
              <a:defRPr sz="1200">
                <a:solidFill>
                  <a:schemeClr val="tx1"/>
                </a:solidFill>
              </a:defRPr>
            </a:lvl6pPr>
            <a:lvl7pPr marL="2743200" indent="0" algn="r">
              <a:buNone/>
              <a:defRPr sz="1200">
                <a:solidFill>
                  <a:schemeClr val="tx1"/>
                </a:solidFill>
              </a:defRPr>
            </a:lvl7pPr>
            <a:lvl8pPr marL="3200400" indent="0" algn="r">
              <a:buNone/>
              <a:defRPr sz="1200">
                <a:solidFill>
                  <a:schemeClr val="tx1"/>
                </a:solidFill>
              </a:defRPr>
            </a:lvl8pPr>
            <a:lvl9pPr marL="3657600" indent="0" algn="r">
              <a:buNone/>
              <a:defRPr sz="1200">
                <a:solidFill>
                  <a:schemeClr val="tx1"/>
                </a:solidFill>
              </a:defRPr>
            </a:lvl9pPr>
          </a:lstStyle>
          <a:p>
            <a:r>
              <a:rPr lang="en-CA" noProof="0"/>
              <a:t>Presenter Full Name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 bwMode="black">
          <a:xfrm>
            <a:off x="398463" y="5459994"/>
            <a:ext cx="6053611" cy="267194"/>
          </a:xfrm>
        </p:spPr>
        <p:txBody>
          <a:bodyPr anchor="t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EE08E108-527B-4B52-98A7-35210C16A695}" type="datetime4">
              <a:rPr lang="en-CA" noProof="0" smtClean="0"/>
              <a:t>December 13, 2021</a:t>
            </a:fld>
            <a:endParaRPr lang="en-CA" noProof="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41799" y="7010401"/>
            <a:ext cx="8462696" cy="45719"/>
          </a:xfrm>
        </p:spPr>
        <p:txBody>
          <a:bodyPr/>
          <a:lstStyle/>
          <a:p>
            <a:endParaRPr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 bwMode="white">
          <a:xfrm>
            <a:off x="8807965" y="7010398"/>
            <a:ext cx="336035" cy="45720"/>
          </a:xfrm>
        </p:spPr>
        <p:txBody>
          <a:bodyPr/>
          <a:lstStyle>
            <a:lvl1pPr>
              <a:defRPr sz="100">
                <a:solidFill>
                  <a:srgbClr val="E6E6E6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3051F6-97A8-498B-82C1-AD3B80219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463" y="3773691"/>
            <a:ext cx="6053612" cy="749823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338328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14984" indent="0">
              <a:buNone/>
              <a:defRPr>
                <a:solidFill>
                  <a:schemeClr val="bg1"/>
                </a:solidFill>
              </a:defRPr>
            </a:lvl4pPr>
            <a:lvl5pPr marL="138074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CA" noProof="0" dirty="0"/>
              <a:t>Subtitle of presentation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954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8347076" cy="7921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noProof="0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8463" y="1434190"/>
            <a:ext cx="8347076" cy="458484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CA" noProof="0"/>
              <a:t>Click to add main bullet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A2E7EEF7-2239-440B-8A6E-F3B93774E491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E9F8E0-BCC7-4049-9B66-CBD41765F7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0688" y="6168124"/>
            <a:ext cx="5392289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 dirty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7933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374D89-5166-4AF5-8567-B47BB135C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116227" y="0"/>
            <a:ext cx="20277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4932F7-6B32-4C34-AD3E-BF597CA112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6762156" cy="792167"/>
          </a:xfrm>
        </p:spPr>
        <p:txBody>
          <a:bodyPr/>
          <a:lstStyle>
            <a:lvl1pPr>
              <a:defRPr/>
            </a:lvl1pPr>
          </a:lstStyle>
          <a:p>
            <a:r>
              <a:rPr lang="en-CA" noProof="0" dirty="0"/>
              <a:t>Agenda slide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4783F-45F3-432B-A08E-B5187165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9580-1DE4-4AED-B4F0-F01E2D77314B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4AD97-4B30-4713-8D26-04AAD8A6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1261F-A43F-4893-A9BE-991C000E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97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5B93E3-EEA6-456D-B67D-D16BEF5255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463" y="1434190"/>
            <a:ext cx="3178345" cy="4575436"/>
          </a:xfrm>
        </p:spPr>
        <p:txBody>
          <a:bodyPr/>
          <a:lstStyle>
            <a:lvl1pPr>
              <a:buSzPct val="115000"/>
              <a:defRPr/>
            </a:lvl1pPr>
            <a:lvl2pPr>
              <a:buSzPct val="115000"/>
              <a:defRPr/>
            </a:lvl2pPr>
            <a:lvl3pPr>
              <a:buSzPct val="115000"/>
              <a:defRPr/>
            </a:lvl3pPr>
            <a:lvl4pPr>
              <a:buSzPct val="115000"/>
              <a:defRPr/>
            </a:lvl4pPr>
            <a:lvl5pPr marL="1609344" indent="-228600">
              <a:buSzPct val="115000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8613" indent="-228600">
              <a:buFont typeface="Arial" panose="020B0604020202020204" pitchFamily="34" charset="0"/>
              <a:buChar char="•"/>
              <a:defRPr sz="1400"/>
            </a:lvl6pPr>
            <a:lvl7pPr>
              <a:buSzPct val="115000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buSzPct val="115000"/>
              <a:defRPr/>
            </a:lvl8pPr>
            <a:lvl9pPr>
              <a:buSzPct val="115000"/>
              <a:defRPr/>
            </a:lvl9pPr>
          </a:lstStyle>
          <a:p>
            <a:pPr lvl="0"/>
            <a:r>
              <a:rPr lang="en-CA" noProof="0" dirty="0"/>
              <a:t>Section headline or item 1</a:t>
            </a:r>
          </a:p>
          <a:p>
            <a:pPr lvl="1"/>
            <a:r>
              <a:rPr lang="en-CA" noProof="0" dirty="0"/>
              <a:t>Item 2</a:t>
            </a:r>
          </a:p>
          <a:p>
            <a:pPr lvl="2"/>
            <a:r>
              <a:rPr lang="en-CA" noProof="0" dirty="0"/>
              <a:t>Item 3</a:t>
            </a:r>
          </a:p>
          <a:p>
            <a:pPr lvl="3"/>
            <a:r>
              <a:rPr lang="en-CA" noProof="0" dirty="0"/>
              <a:t>Item 4</a:t>
            </a:r>
          </a:p>
          <a:p>
            <a:pPr lvl="4"/>
            <a:r>
              <a:rPr lang="en-CA" noProof="0" dirty="0"/>
              <a:t>Item 5</a:t>
            </a:r>
          </a:p>
          <a:p>
            <a:pPr marL="1609344" lvl="6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en-CA" noProof="0" dirty="0"/>
              <a:t>Item 6</a:t>
            </a:r>
          </a:p>
          <a:p>
            <a:pPr lvl="6"/>
            <a:r>
              <a:rPr lang="en-CA" noProof="0" dirty="0"/>
              <a:t>Item 7</a:t>
            </a:r>
          </a:p>
          <a:p>
            <a:pPr lvl="7"/>
            <a:r>
              <a:rPr lang="en-CA" noProof="0" dirty="0"/>
              <a:t>Item 8</a:t>
            </a:r>
          </a:p>
          <a:p>
            <a:pPr lvl="8"/>
            <a:r>
              <a:rPr lang="en-CA" noProof="0" dirty="0"/>
              <a:t>Item 9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2507130D-B493-4337-BB0F-5DB874909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2276" y="1434189"/>
            <a:ext cx="3178344" cy="45848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609344" indent="-228600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8613" indent="-228600">
              <a:buFont typeface="Arial" panose="020B0604020202020204" pitchFamily="34" charset="0"/>
              <a:buChar char="•"/>
              <a:defRPr sz="1400"/>
            </a:lvl6pPr>
            <a:lvl7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</a:lstStyle>
          <a:p>
            <a:pPr lvl="0"/>
            <a:r>
              <a:rPr lang="en-CA" noProof="0" dirty="0"/>
              <a:t>Section headline or item 1</a:t>
            </a:r>
          </a:p>
          <a:p>
            <a:pPr lvl="1"/>
            <a:r>
              <a:rPr lang="en-CA" noProof="0" dirty="0"/>
              <a:t>Item 2</a:t>
            </a:r>
          </a:p>
          <a:p>
            <a:pPr lvl="2"/>
            <a:r>
              <a:rPr lang="en-CA" noProof="0" dirty="0"/>
              <a:t>Item 3</a:t>
            </a:r>
          </a:p>
          <a:p>
            <a:pPr lvl="3"/>
            <a:r>
              <a:rPr lang="en-CA" noProof="0" dirty="0"/>
              <a:t>Item 4</a:t>
            </a:r>
          </a:p>
          <a:p>
            <a:pPr lvl="4"/>
            <a:r>
              <a:rPr lang="en-CA" noProof="0" dirty="0"/>
              <a:t>Item 5</a:t>
            </a:r>
          </a:p>
          <a:p>
            <a:pPr marL="1609344" lvl="6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115000"/>
              <a:buFont typeface="Arial" panose="020B0604020202020204" pitchFamily="34" charset="0"/>
              <a:buChar char="•"/>
            </a:pPr>
            <a:r>
              <a:rPr lang="en-CA" noProof="0" dirty="0"/>
              <a:t>Item 6</a:t>
            </a:r>
          </a:p>
          <a:p>
            <a:pPr lvl="6"/>
            <a:r>
              <a:rPr lang="en-CA" noProof="0" dirty="0"/>
              <a:t>Item 7</a:t>
            </a:r>
          </a:p>
          <a:p>
            <a:pPr lvl="7"/>
            <a:r>
              <a:rPr lang="en-CA" noProof="0" dirty="0"/>
              <a:t>Item 8</a:t>
            </a:r>
          </a:p>
          <a:p>
            <a:pPr lvl="8"/>
            <a:r>
              <a:rPr lang="en-CA" noProof="0" dirty="0"/>
              <a:t>Item 9</a:t>
            </a:r>
          </a:p>
        </p:txBody>
      </p:sp>
    </p:spTree>
    <p:extLst>
      <p:ext uri="{BB962C8B-B14F-4D97-AF65-F5344CB8AC3E}">
        <p14:creationId xmlns:p14="http://schemas.microsoft.com/office/powerpoint/2010/main" val="9652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4" y="472438"/>
            <a:ext cx="8356240" cy="7921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noProof="0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8464" y="1454966"/>
            <a:ext cx="8356240" cy="456406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CA" noProof="0"/>
              <a:t>Click icon to add table or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516914B5-AEA6-47C1-80F7-C7FD18A22EA2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9DA36B3-22EA-47CB-9DCD-C1A0BC2D2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0688" y="6168123"/>
            <a:ext cx="5392290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 dirty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</p:spTree>
    <p:extLst>
      <p:ext uri="{BB962C8B-B14F-4D97-AF65-F5344CB8AC3E}">
        <p14:creationId xmlns:p14="http://schemas.microsoft.com/office/powerpoint/2010/main" val="28173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Char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8463" y="472438"/>
            <a:ext cx="8347076" cy="79216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noProof="0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8463" y="1829560"/>
            <a:ext cx="8347076" cy="418489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CA" noProof="0"/>
              <a:t>Click icon to add table or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07965" y="7010398"/>
            <a:ext cx="336035" cy="45720"/>
          </a:xfrm>
        </p:spPr>
        <p:txBody>
          <a:bodyPr/>
          <a:lstStyle/>
          <a:p>
            <a:fld id="{977C927B-EA5B-4D38-B63B-A75272FB7D5F}" type="datetime4">
              <a:rPr lang="en-CA" smtClean="0"/>
              <a:t>December 13, 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/>
          <a:p>
            <a:fld id="{BB333B34-C87C-402E-ABB0-13B7C9DEBBC4}" type="slidenum">
              <a:rPr/>
              <a:t>‹#›</a:t>
            </a:fld>
            <a:endParaRPr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9DA36B3-22EA-47CB-9DCD-C1A0BC2D2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0688" y="6168123"/>
            <a:ext cx="5392289" cy="402451"/>
          </a:xfrm>
        </p:spPr>
        <p:txBody>
          <a:bodyPr anchor="b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20B060402020202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5pPr>
            <a:lvl6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6pPr>
            <a:lvl7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7pPr>
            <a:lvl8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8pPr>
            <a:lvl9pPr marL="0" indent="0">
              <a:lnSpc>
                <a:spcPct val="95000"/>
              </a:lnSpc>
              <a:spcBef>
                <a:spcPts val="0"/>
              </a:spcBef>
              <a:buNone/>
              <a:defRPr sz="800">
                <a:latin typeface="Arial" panose="00000400000000000000" pitchFamily="2" charset="0"/>
              </a:defRPr>
            </a:lvl9pPr>
          </a:lstStyle>
          <a:p>
            <a:pPr lvl="0"/>
            <a:r>
              <a:rPr lang="en-CA" sz="800" noProof="0" dirty="0">
                <a:latin typeface="Arial" panose="020B0303040401060103" pitchFamily="34" charset="0"/>
                <a:cs typeface="Arial" panose="020B0604020202020204" pitchFamily="34" charset="0"/>
              </a:rPr>
              <a:t>Source text should be Arial, size 8.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0F0699-528E-4D23-AAD0-9014222C8A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8462" y="1418190"/>
            <a:ext cx="8347076" cy="23124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1"/>
            </a:lvl2pPr>
            <a:lvl3pPr marL="0" indent="0">
              <a:spcBef>
                <a:spcPts val="0"/>
              </a:spcBef>
              <a:buNone/>
              <a:defRPr sz="1600" b="1"/>
            </a:lvl3pPr>
            <a:lvl4pPr marL="0" indent="0">
              <a:spcBef>
                <a:spcPts val="0"/>
              </a:spcBef>
              <a:buNone/>
              <a:defRPr sz="1600" b="1"/>
            </a:lvl4pPr>
            <a:lvl5pPr marL="0" indent="0">
              <a:spcBef>
                <a:spcPts val="0"/>
              </a:spcBef>
              <a:buNone/>
              <a:defRPr sz="1600" b="1"/>
            </a:lvl5pPr>
            <a:lvl6pPr marL="0" indent="0">
              <a:spcBef>
                <a:spcPts val="0"/>
              </a:spcBef>
              <a:buNone/>
              <a:defRPr sz="1600" b="1"/>
            </a:lvl6pPr>
            <a:lvl7pPr marL="0" indent="0">
              <a:spcBef>
                <a:spcPts val="0"/>
              </a:spcBef>
              <a:buNone/>
              <a:defRPr sz="1600" b="1"/>
            </a:lvl7pPr>
            <a:lvl8pPr marL="0" indent="0">
              <a:spcBef>
                <a:spcPts val="0"/>
              </a:spcBef>
              <a:buNone/>
              <a:defRPr sz="1600" b="1"/>
            </a:lvl8pPr>
            <a:lvl9pPr marL="0" indent="0">
              <a:spcBef>
                <a:spcPts val="0"/>
              </a:spcBef>
              <a:buNone/>
              <a:defRPr sz="1600" b="1"/>
            </a:lvl9pPr>
          </a:lstStyle>
          <a:p>
            <a:pPr lvl="0"/>
            <a:r>
              <a:rPr lang="en-CA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738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00571" y="780239"/>
            <a:ext cx="8356356" cy="4771958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Chapter slide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4D86A9-B95A-42FA-8B03-2725FDB90EC5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3067" y="6399283"/>
            <a:ext cx="212470" cy="1756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A309A82-C1C6-42A6-8BE3-2B65B2CC8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00571" y="780239"/>
            <a:ext cx="8356356" cy="4771958"/>
          </a:xfrm>
        </p:spPr>
        <p:txBody>
          <a:bodyPr anchor="ctr"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CA" noProof="0" dirty="0"/>
              <a:t>Chapter slide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1510D-34D1-4B3A-9459-3FC94A26D1AA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DAB673-8C1A-4E8A-B2A9-E9B9F7AEB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8462" y="472438"/>
            <a:ext cx="8347075" cy="7921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CA" noProof="0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462" y="1434190"/>
            <a:ext cx="8347075" cy="45848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CA" noProof="0"/>
              <a:t>Click to add main bullet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  <a:p>
            <a:pPr lvl="5"/>
            <a:r>
              <a:rPr lang="en-CA" noProof="0"/>
              <a:t>Sixth level</a:t>
            </a:r>
          </a:p>
          <a:p>
            <a:pPr lvl="6"/>
            <a:r>
              <a:rPr lang="en-CA" noProof="0"/>
              <a:t>Seventh level</a:t>
            </a:r>
          </a:p>
          <a:p>
            <a:pPr lvl="7"/>
            <a:r>
              <a:rPr lang="en-CA" noProof="0"/>
              <a:t>Eighth level</a:t>
            </a:r>
          </a:p>
          <a:p>
            <a:pPr lvl="8"/>
            <a:r>
              <a:rPr lang="en-CA" noProof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7965" y="7010399"/>
            <a:ext cx="336035" cy="457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">
                <a:solidFill>
                  <a:srgbClr val="E6E6E6"/>
                </a:solidFill>
              </a:defRPr>
            </a:lvl1pPr>
          </a:lstStyle>
          <a:p>
            <a:fld id="{B2679580-1DE4-4AED-B4F0-F01E2D77314B}" type="datetime4">
              <a:rPr lang="en-CA" smtClean="0"/>
              <a:t>December 13,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799" y="7010401"/>
            <a:ext cx="8462696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defRPr sz="100">
                <a:solidFill>
                  <a:srgbClr val="E6E6E6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3067" y="6399283"/>
            <a:ext cx="212470" cy="17569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B333B34-C87C-402E-ABB0-13B7C9DEBBC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E5E60B6-D9A6-4CC6-86ED-0A9E0EDB86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 bwMode="black">
          <a:xfrm>
            <a:off x="400571" y="6414543"/>
            <a:ext cx="2411051" cy="1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8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50" r:id="rId2"/>
    <p:sldLayoutId id="2147483683" r:id="rId3"/>
    <p:sldLayoutId id="2147483690" r:id="rId4"/>
    <p:sldLayoutId id="2147483701" r:id="rId5"/>
    <p:sldLayoutId id="2147483691" r:id="rId6"/>
    <p:sldLayoutId id="2147483695" r:id="rId7"/>
    <p:sldLayoutId id="2147483696" r:id="rId8"/>
    <p:sldLayoutId id="2147483697" r:id="rId9"/>
    <p:sldLayoutId id="2147483700" r:id="rId10"/>
    <p:sldLayoutId id="2147483654" r:id="rId11"/>
    <p:sldLayoutId id="2147483698" r:id="rId12"/>
    <p:sldLayoutId id="2147483652" r:id="rId13"/>
    <p:sldLayoutId id="2147483653" r:id="rId14"/>
    <p:sldLayoutId id="2147483705" r:id="rId15"/>
    <p:sldLayoutId id="2147483704" r:id="rId16"/>
    <p:sldLayoutId id="2147483692" r:id="rId17"/>
    <p:sldLayoutId id="2147483703" r:id="rId18"/>
    <p:sldLayoutId id="2147483655" r:id="rId19"/>
    <p:sldLayoutId id="2147483668" r:id="rId20"/>
    <p:sldLayoutId id="2147483693" r:id="rId21"/>
    <p:sldLayoutId id="2147483694" r:id="rId22"/>
    <p:sldLayoutId id="2147483699" r:id="rId23"/>
    <p:sldLayoutId id="2147483706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744" indent="-237744" algn="l" defTabSz="914400" rtl="0" eaLnBrk="1" latinLnBrk="0" hangingPunct="1">
        <a:lnSpc>
          <a:spcPct val="95000"/>
        </a:lnSpc>
        <a:spcBef>
          <a:spcPts val="12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37744" algn="l" defTabSz="914400" rtl="0" eaLnBrk="1" latinLnBrk="0" hangingPunct="1">
        <a:lnSpc>
          <a:spcPct val="95000"/>
        </a:lnSpc>
        <a:spcBef>
          <a:spcPts val="9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5000"/>
        </a:lnSpc>
        <a:spcBef>
          <a:spcPts val="8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52728" indent="-237744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9344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9344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9344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609344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tx1"/>
        </a:buClr>
        <a:buSzPct val="11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51" userDrawn="1">
          <p15:clr>
            <a:srgbClr val="F26B43"/>
          </p15:clr>
        </p15:guide>
        <p15:guide id="4" pos="5509" userDrawn="1">
          <p15:clr>
            <a:srgbClr val="F26B43"/>
          </p15:clr>
        </p15:guide>
        <p15:guide id="5" orient="horz" pos="41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6000" dirty="0"/>
              <a:t>Brown Spot Needle Blight In Loblolly Pine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896C9-90C4-41B2-B825-88529D1D4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Al Lyons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6D4764A-49A9-434D-B95F-71D4E235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 dirty="0"/>
              <a:t>December 2,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EEE25-44C3-43E7-952E-4BF54EFB8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463" y="3977482"/>
            <a:ext cx="6053612" cy="407585"/>
          </a:xfrm>
        </p:spPr>
        <p:txBody>
          <a:bodyPr/>
          <a:lstStyle/>
          <a:p>
            <a:r>
              <a:rPr lang="en-CA" dirty="0"/>
              <a:t>Observational Infection Patterns and Potential Resistance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11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7112-91CD-4379-9395-2F538A113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51" y="293822"/>
            <a:ext cx="8347076" cy="792167"/>
          </a:xfrm>
        </p:spPr>
        <p:txBody>
          <a:bodyPr/>
          <a:lstStyle/>
          <a:p>
            <a:r>
              <a:rPr lang="en-US" dirty="0"/>
              <a:t>Brown Spot </a:t>
            </a:r>
            <a:r>
              <a:rPr lang="en-US"/>
              <a:t>Foliar Nutrient Levels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153F22-5F4C-4473-A3CE-DFA1D5044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4B909-2C37-4102-9C73-1AC498E4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296"/>
            <a:ext cx="4584589" cy="2938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7D8E0-ECFB-405B-993D-B2531DD6B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589" y="1142657"/>
            <a:ext cx="4578493" cy="293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94BD6-AC38-4830-817C-4321AA465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940" y="4065358"/>
            <a:ext cx="4584589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64FC2-5BE9-4730-9124-ADDB934D8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4AFED-2B80-4094-BACE-75892F53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Brown Spot Needle Blight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2D425-AF5C-408F-9F4A-6CF4A42FAD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1078815"/>
            <a:ext cx="8534400" cy="296570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Discussion:</a:t>
            </a:r>
          </a:p>
          <a:p>
            <a:pPr marL="1085846" lvl="1" indent="-342900"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</a:rPr>
              <a:t>BSNB on loblolly pine has been reported across the Southeast </a:t>
            </a:r>
          </a:p>
          <a:p>
            <a:pPr marL="1085846" lvl="1" indent="-342900"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</a:rPr>
              <a:t>Is BSNB a big enough concern to have the Tree Improvement Co-Ops look at genetic resistance patterns?</a:t>
            </a:r>
          </a:p>
          <a:p>
            <a:pPr marL="1085846" lvl="1" indent="-342900"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latin typeface="Calibri" panose="020F0502020204030204" pitchFamily="34" charset="0"/>
              </a:rPr>
              <a:t>Should the Tree Improvement Co-ops  collaborate with Auburn and University of Georgia forest health programs to develop management strategies?</a:t>
            </a:r>
          </a:p>
        </p:txBody>
      </p:sp>
    </p:spTree>
    <p:extLst>
      <p:ext uri="{BB962C8B-B14F-4D97-AF65-F5344CB8AC3E}">
        <p14:creationId xmlns:p14="http://schemas.microsoft.com/office/powerpoint/2010/main" val="4026020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2509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3" y="472438"/>
            <a:ext cx="8347076" cy="503955"/>
          </a:xfrm>
        </p:spPr>
        <p:txBody>
          <a:bodyPr/>
          <a:lstStyle/>
          <a:p>
            <a:r>
              <a:rPr lang="en-CA" dirty="0"/>
              <a:t>Brown Spot Needle Blight in Loblolly Pine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2B70AD6-D571-42C1-9A48-60FF6F1D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463" y="1031739"/>
            <a:ext cx="8347076" cy="458484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1600" dirty="0"/>
              <a:t>Brown Spot Needle Blight (BSNB)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Scientific Name: </a:t>
            </a:r>
            <a:r>
              <a:rPr lang="en-CA" sz="1600" i="1" dirty="0"/>
              <a:t>Lecanosticta acicola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CA" dirty="0"/>
              <a:t>Other Scientific Name: </a:t>
            </a:r>
            <a:r>
              <a:rPr lang="en-CA" i="1" dirty="0" err="1"/>
              <a:t>Scirrhia</a:t>
            </a:r>
            <a:r>
              <a:rPr lang="en-CA" i="1" dirty="0"/>
              <a:t> </a:t>
            </a:r>
            <a:r>
              <a:rPr lang="en-CA" i="1" dirty="0" err="1"/>
              <a:t>acicola</a:t>
            </a:r>
            <a:endParaRPr lang="en-CA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sz="1600" dirty="0"/>
              <a:t>BSNB Has Been well Known in the Southeast U.S. Since 1900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1600" dirty="0"/>
              <a:t>Primarily associated with longleaf pine but infects other pine: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Loblolly pine 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Shortleaf pine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Virginia pine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Sondereggeri pine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Pitch pine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Eastern white pine</a:t>
            </a:r>
          </a:p>
          <a:p>
            <a:pPr lvl="1">
              <a:buSzPct val="90000"/>
              <a:buFont typeface="Wingdings" panose="05000000000000000000" pitchFamily="2" charset="2"/>
              <a:buChar char="q"/>
            </a:pPr>
            <a:r>
              <a:rPr lang="en-CA" sz="1600" dirty="0"/>
              <a:t>Ponderosa pine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ED332-B879-E44C-A53D-51E2F93E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ACD7977-70F6-40FE-8AB3-B76716F11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1177" y="5455002"/>
            <a:ext cx="5687366" cy="573638"/>
          </a:xfrm>
        </p:spPr>
        <p:txBody>
          <a:bodyPr/>
          <a:lstStyle/>
          <a:p>
            <a:r>
              <a:rPr lang="en-CA" sz="1200" dirty="0"/>
              <a:t>Source: </a:t>
            </a:r>
            <a:r>
              <a:rPr lang="en-CA" sz="1200" i="1" dirty="0"/>
              <a:t>Van Der Nest, Ariska et.al., </a:t>
            </a:r>
            <a:r>
              <a:rPr lang="en-CA" sz="1200" i="1" dirty="0" err="1"/>
              <a:t>Lecanostista</a:t>
            </a:r>
            <a:r>
              <a:rPr lang="en-CA" sz="1200" i="1" dirty="0"/>
              <a:t> acicula: A growing threat to expanding global pine forest and plantations (2019). </a:t>
            </a:r>
          </a:p>
          <a:p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4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64FC2-5BE9-4730-9124-ADDB934D8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24AFED-2B80-4094-BACE-75892F53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Brown Spot Needle Blight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2D425-AF5C-408F-9F4A-6CF4A42FADC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704852"/>
            <a:ext cx="8534400" cy="2965704"/>
          </a:xfrm>
        </p:spPr>
        <p:txBody>
          <a:bodyPr/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Symptoms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Small yellow irregular spots on needles that become brown</a:t>
            </a:r>
          </a:p>
          <a:p>
            <a:pPr marL="1538474" lvl="2" indent="-457200">
              <a:buSzPct val="120000"/>
              <a:buFont typeface="Wingdings" panose="05000000000000000000" pitchFamily="2" charset="2"/>
              <a:buChar char="§"/>
            </a:pPr>
            <a:r>
              <a:rPr lang="en-US" sz="1400" dirty="0"/>
              <a:t>May be surrounded by a yellow halo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Brown spots form bands with needle death from infection to needle tip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Infection usually more severe on lower part of tree and progresses upwards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Identification based only on symptoms must be treated with caution and verified using molecular ID techniques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Dissemination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Conidia and ascospores are  released throughout the Year however, warm and wet weather is particularly conducive for development of BSNB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Conidia are dispersed predominantly by rain splash to adjacent trees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The main component that facilitates spread on conidia and ascospores is moisture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Genetic Resistance – Literature  Review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Breeding for resistance to L. acicula has been successfully used to reduce the impact of the disease on P. palustris in Alabama (</a:t>
            </a:r>
            <a:r>
              <a:rPr lang="en-US" sz="1600" i="1" dirty="0"/>
              <a:t>Van Der Nest et. Al</a:t>
            </a:r>
            <a:r>
              <a:rPr lang="en-US" sz="1600" dirty="0"/>
              <a:t>)</a:t>
            </a:r>
          </a:p>
          <a:p>
            <a:pPr marL="1200146" lvl="1" indent="-457200">
              <a:buSzPct val="100000"/>
              <a:buFont typeface="Wingdings" panose="05000000000000000000" pitchFamily="2" charset="2"/>
              <a:buChar char="q"/>
            </a:pPr>
            <a:r>
              <a:rPr lang="en-US" sz="1600" dirty="0"/>
              <a:t>Not all loblolly pine families are equally susceptible to brown spot (</a:t>
            </a:r>
            <a:r>
              <a:rPr lang="en-US" sz="1600" i="1" dirty="0"/>
              <a:t>Alabama Extension)</a:t>
            </a:r>
          </a:p>
        </p:txBody>
      </p:sp>
    </p:spTree>
    <p:extLst>
      <p:ext uri="{BB962C8B-B14F-4D97-AF65-F5344CB8AC3E}">
        <p14:creationId xmlns:p14="http://schemas.microsoft.com/office/powerpoint/2010/main" val="230087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7C9BB-6B9D-4E34-B510-DA19C9195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5CA405-1963-4AC2-AA03-D97F47ED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Observational Infection Patterns of BSNB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07E90-553E-48E0-8B45-09249F69270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709467"/>
            <a:ext cx="8534400" cy="220370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Loblolly Pine BCNB Infection Investigation Provided Antidotal Patterns of Resistance (Limited Data)</a:t>
            </a:r>
          </a:p>
          <a:p>
            <a:pPr marL="1200146" lvl="1" indent="-457200">
              <a:buSzPct val="90000"/>
              <a:buFont typeface="Wingdings" panose="05000000000000000000" pitchFamily="2" charset="2"/>
              <a:buChar char="q"/>
            </a:pPr>
            <a:r>
              <a:rPr lang="en-US" sz="1600" dirty="0"/>
              <a:t>Genetic Resistance by Family?</a:t>
            </a:r>
          </a:p>
          <a:p>
            <a:pPr marL="1200146" lvl="1" indent="-457200">
              <a:buSzPct val="90000"/>
              <a:buFont typeface="Wingdings" panose="05000000000000000000" pitchFamily="2" charset="2"/>
              <a:buChar char="q"/>
            </a:pPr>
            <a:r>
              <a:rPr lang="en-US" sz="1600" dirty="0"/>
              <a:t>Nutritional Resistance Influence?</a:t>
            </a:r>
          </a:p>
          <a:p>
            <a:pPr marL="1200146" lvl="1" indent="-457200">
              <a:buSzPct val="90000"/>
              <a:buFont typeface="Wingdings" panose="05000000000000000000" pitchFamily="2" charset="2"/>
              <a:buChar char="q"/>
            </a:pPr>
            <a:r>
              <a:rPr lang="en-US" sz="1600" dirty="0"/>
              <a:t>Age and/or Size Infection Pattern Difference?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39237-DB78-445C-B64B-BADF15F6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774" y="2182315"/>
            <a:ext cx="6096528" cy="456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F78620-CA39-4292-A285-69B2E4CF1E6E}"/>
              </a:ext>
            </a:extLst>
          </p:cNvPr>
          <p:cNvSpPr txBox="1"/>
          <p:nvPr/>
        </p:nvSpPr>
        <p:spPr>
          <a:xfrm>
            <a:off x="128167" y="2851688"/>
            <a:ext cx="2308371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3363" indent="-233363" algn="l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200" dirty="0"/>
              <a:t>Genetic Families are coded to avoid misconceptions due to potential observational errors </a:t>
            </a:r>
          </a:p>
          <a:p>
            <a:pPr marL="690563" lvl="1" indent="-233363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200" dirty="0"/>
              <a:t>CPC = Controlled Pollinated Cross</a:t>
            </a:r>
          </a:p>
          <a:p>
            <a:pPr marL="690563" lvl="1" indent="-233363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200" dirty="0"/>
              <a:t>OP = Open Pollinated </a:t>
            </a:r>
          </a:p>
        </p:txBody>
      </p:sp>
    </p:spTree>
    <p:extLst>
      <p:ext uri="{BB962C8B-B14F-4D97-AF65-F5344CB8AC3E}">
        <p14:creationId xmlns:p14="http://schemas.microsoft.com/office/powerpoint/2010/main" val="295081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E84F7-9DB4-46BA-8DBE-1CE6E63DC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F7430-E9DE-46DE-A6DE-BBD1D7FB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9527"/>
            <a:ext cx="8473440" cy="695325"/>
          </a:xfrm>
        </p:spPr>
        <p:txBody>
          <a:bodyPr/>
          <a:lstStyle/>
          <a:p>
            <a:r>
              <a:rPr lang="en-US" dirty="0"/>
              <a:t>Genetic Resistance Pattern Evidence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1C51F-63A3-4D3E-9483-F6C220BA55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25507"/>
            <a:ext cx="8534400" cy="33832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Loblolly Pine Observational Genetic Resistance To Brown Spot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A66627-F3E3-41EE-9A67-C59823DC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30" y="1236187"/>
            <a:ext cx="7831137" cy="471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E84F7-9DB4-46BA-8DBE-1CE6E63DC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F7430-E9DE-46DE-A6DE-BBD1D7FB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-13478"/>
            <a:ext cx="8473440" cy="1113858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Genetic Resistance Patterns – Observational Evidence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Age 3 Loblolly Pine Plantation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1C51F-63A3-4D3E-9483-F6C220BA55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77370" y="117764"/>
            <a:ext cx="2830829" cy="832104"/>
          </a:xfrm>
        </p:spPr>
        <p:txBody>
          <a:bodyPr/>
          <a:lstStyle/>
          <a:p>
            <a:r>
              <a:rPr lang="en-US" b="1" dirty="0">
                <a:solidFill>
                  <a:srgbClr val="8C2800"/>
                </a:solidFill>
              </a:rPr>
              <a:t>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A3A64-E182-434E-A9AD-A0166D7E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928"/>
            <a:ext cx="3065338" cy="4087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A9533-5FE5-4267-8F68-F18703FE2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29" y="1793716"/>
            <a:ext cx="5033771" cy="377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5163C-2D72-4B16-B7FE-12CC4FB89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336" y="1418684"/>
            <a:ext cx="3112771" cy="4150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BA4C4-C2DD-4302-8C50-5ED456FE6A8F}"/>
              </a:ext>
            </a:extLst>
          </p:cNvPr>
          <p:cNvSpPr txBox="1"/>
          <p:nvPr/>
        </p:nvSpPr>
        <p:spPr>
          <a:xfrm>
            <a:off x="304801" y="5672534"/>
            <a:ext cx="223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Family OP-320, </a:t>
            </a:r>
          </a:p>
          <a:p>
            <a:pPr algn="ctr"/>
            <a:r>
              <a:rPr lang="en-US" sz="1400" b="1" dirty="0"/>
              <a:t>Sub-stand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DF25B-8BF2-4910-82C4-0CBFB0AFB6F6}"/>
              </a:ext>
            </a:extLst>
          </p:cNvPr>
          <p:cNvSpPr txBox="1"/>
          <p:nvPr/>
        </p:nvSpPr>
        <p:spPr>
          <a:xfrm>
            <a:off x="3645827" y="5700288"/>
            <a:ext cx="191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Family CPC-787, </a:t>
            </a:r>
          </a:p>
          <a:p>
            <a:pPr algn="ctr"/>
            <a:r>
              <a:rPr lang="en-US" sz="1400" b="1" dirty="0"/>
              <a:t>Sub-stand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01771-7C28-41A7-B921-F3AC54E4A6D2}"/>
              </a:ext>
            </a:extLst>
          </p:cNvPr>
          <p:cNvSpPr txBox="1"/>
          <p:nvPr/>
        </p:nvSpPr>
        <p:spPr>
          <a:xfrm>
            <a:off x="6563533" y="5700288"/>
            <a:ext cx="2275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Family OP-320, </a:t>
            </a:r>
          </a:p>
          <a:p>
            <a:pPr algn="ctr"/>
            <a:r>
              <a:rPr lang="en-US" sz="1400" b="1" dirty="0"/>
              <a:t>Sub-stand C</a:t>
            </a:r>
          </a:p>
        </p:txBody>
      </p:sp>
    </p:spTree>
    <p:extLst>
      <p:ext uri="{BB962C8B-B14F-4D97-AF65-F5344CB8AC3E}">
        <p14:creationId xmlns:p14="http://schemas.microsoft.com/office/powerpoint/2010/main" val="2865062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A9438-4BF6-4EE0-9B9B-53D48F774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FEAD9A-4F54-4B55-9031-3EBCEEAA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Genetic Resistance Pattern – Observational Evidence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FE30B-4986-4473-A48C-181B4664BB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AB7E7E-4B48-47C0-A968-EF6A2916C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7" y="704852"/>
            <a:ext cx="4779397" cy="2876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989A1-4AAC-42D0-9D93-6B4989150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467215"/>
            <a:ext cx="5625455" cy="338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0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EA9438-4BF6-4EE0-9B9B-53D48F774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B18013-590A-4EB4-A0D5-132CEBED68E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FEAD9A-4F54-4B55-9031-3EBCEEAA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Nutritional or Age  Resistance Pattern – Observational Evidence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FE30B-4986-4473-A48C-181B4664BB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9" name="LSG-62_PLEA-RS-00128_NATCHIDOCES PARISH-VEDIO-1_F.JPG">
            <a:hlinkClick r:id="" action="ppaction://media"/>
            <a:extLst>
              <a:ext uri="{FF2B5EF4-FFF2-40B4-BE49-F238E27FC236}">
                <a16:creationId xmlns:a16="http://schemas.microsoft.com/office/drawing/2014/main" id="{A9EB8356-6CF4-4E09-B88B-36AD844E6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609600"/>
            <a:ext cx="31718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70D5-B8B7-4E5C-93DB-49ED8F18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 Spot Foliar Nutrient Levels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643725-35BF-4F5C-A8CC-8C2AB78E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33B34-C87C-402E-ABB0-13B7C9DEBBC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88CF4-8D11-4F8E-A58F-C73E86B5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050"/>
            <a:ext cx="9144000" cy="29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2"/>
  <p:tag name="SN" val="HIDD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4"/>
  <p:tag name="SN" val="HIDDE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UNT" val="2"/>
  <p:tag name="SN" val="HIDDEN"/>
</p:tagLst>
</file>

<file path=ppt/theme/theme1.xml><?xml version="1.0" encoding="utf-8"?>
<a:theme xmlns:a="http://schemas.openxmlformats.org/drawingml/2006/main" name="Manulife layouts">
  <a:themeElements>
    <a:clrScheme name="Theme">
      <a:dk1>
        <a:sysClr val="windowText" lastClr="000000"/>
      </a:dk1>
      <a:lt1>
        <a:sysClr val="window" lastClr="FFFFFF"/>
      </a:lt1>
      <a:dk2>
        <a:srgbClr val="282B3E"/>
      </a:dk2>
      <a:lt2>
        <a:srgbClr val="8E90A2"/>
      </a:lt2>
      <a:accent1>
        <a:srgbClr val="00A758"/>
      </a:accent1>
      <a:accent2>
        <a:srgbClr val="0000C1"/>
      </a:accent2>
      <a:accent3>
        <a:srgbClr val="EC6453"/>
      </a:accent3>
      <a:accent4>
        <a:srgbClr val="604584"/>
      </a:accent4>
      <a:accent5>
        <a:srgbClr val="F49600"/>
      </a:accent5>
      <a:accent6>
        <a:srgbClr val="06C7BA"/>
      </a:accent6>
      <a:hlink>
        <a:srgbClr val="0000C1"/>
      </a:hlink>
      <a:folHlink>
        <a:srgbClr val="0000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33363" indent="-233363" algn="l">
          <a:spcBef>
            <a:spcPts val="600"/>
          </a:spcBef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26722 - Corporate PPT Template_16x9_MP 1026722 E_0818_v14" id="{3527DC7A-8C8D-4E9E-9B6E-A1046016BC1D}" vid="{5393119F-6D4A-4296-9D2C-28F94A85A1E8}"/>
    </a:ext>
  </a:extLst>
</a:theme>
</file>

<file path=ppt/theme/theme2.xml><?xml version="1.0" encoding="utf-8"?>
<a:theme xmlns:a="http://schemas.openxmlformats.org/drawingml/2006/main" name="Office Theme">
  <a:themeElements>
    <a:clrScheme name="New Brand Final">
      <a:dk1>
        <a:sysClr val="windowText" lastClr="000000"/>
      </a:dk1>
      <a:lt1>
        <a:sysClr val="window" lastClr="FFFFFF"/>
      </a:lt1>
      <a:dk2>
        <a:srgbClr val="282B3E"/>
      </a:dk2>
      <a:lt2>
        <a:srgbClr val="8E90A2"/>
      </a:lt2>
      <a:accent1>
        <a:srgbClr val="00A758"/>
      </a:accent1>
      <a:accent2>
        <a:srgbClr val="0000C1"/>
      </a:accent2>
      <a:accent3>
        <a:srgbClr val="FF7769"/>
      </a:accent3>
      <a:accent4>
        <a:srgbClr val="361558"/>
      </a:accent4>
      <a:accent5>
        <a:srgbClr val="F49600"/>
      </a:accent5>
      <a:accent6>
        <a:srgbClr val="05B2A7"/>
      </a:accent6>
      <a:hlink>
        <a:srgbClr val="0000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6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New Brand Final">
      <a:dk1>
        <a:sysClr val="windowText" lastClr="000000"/>
      </a:dk1>
      <a:lt1>
        <a:sysClr val="window" lastClr="FFFFFF"/>
      </a:lt1>
      <a:dk2>
        <a:srgbClr val="282B3E"/>
      </a:dk2>
      <a:lt2>
        <a:srgbClr val="8E90A2"/>
      </a:lt2>
      <a:accent1>
        <a:srgbClr val="00A758"/>
      </a:accent1>
      <a:accent2>
        <a:srgbClr val="0000C1"/>
      </a:accent2>
      <a:accent3>
        <a:srgbClr val="FF7769"/>
      </a:accent3>
      <a:accent4>
        <a:srgbClr val="361558"/>
      </a:accent4>
      <a:accent5>
        <a:srgbClr val="F49600"/>
      </a:accent5>
      <a:accent6>
        <a:srgbClr val="05B2A7"/>
      </a:accent6>
      <a:hlink>
        <a:srgbClr val="0000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6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14071</TotalTime>
  <Words>456</Words>
  <Application>Microsoft Office PowerPoint</Application>
  <PresentationFormat>On-screen Show (4:3)</PresentationFormat>
  <Paragraphs>71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Manulife layouts</vt:lpstr>
      <vt:lpstr>Brown Spot Needle Blight In Loblolly Pine</vt:lpstr>
      <vt:lpstr>Brown Spot Needle Blight in Loblolly Pine</vt:lpstr>
      <vt:lpstr>Brown Spot Needle Blight</vt:lpstr>
      <vt:lpstr>Observational Infection Patterns of BSNB</vt:lpstr>
      <vt:lpstr>Genetic Resistance Pattern Evidence</vt:lpstr>
      <vt:lpstr>Genetic Resistance Patterns – Observational Evidence Age 3 Loblolly Pine Plantation </vt:lpstr>
      <vt:lpstr>Genetic Resistance Pattern – Observational Evidence</vt:lpstr>
      <vt:lpstr>Nutritional or Age  Resistance Pattern – Observational Evidence</vt:lpstr>
      <vt:lpstr>Brown Spot Foliar Nutrient Levels</vt:lpstr>
      <vt:lpstr>Brown Spot Foliar Nutrient Levels</vt:lpstr>
      <vt:lpstr>Brown Spot Needle Blight</vt:lpstr>
      <vt:lpstr>PowerPoint Presentation</vt:lpstr>
    </vt:vector>
  </TitlesOfParts>
  <Company>echosvoice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Galda</dc:creator>
  <cp:lastModifiedBy>Al Lyons</cp:lastModifiedBy>
  <cp:revision>620</cp:revision>
  <cp:lastPrinted>2021-12-01T23:27:45Z</cp:lastPrinted>
  <dcterms:created xsi:type="dcterms:W3CDTF">2015-03-19T18:06:20Z</dcterms:created>
  <dcterms:modified xsi:type="dcterms:W3CDTF">2021-12-14T17:32:44Z</dcterms:modified>
</cp:coreProperties>
</file>